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5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3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46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5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2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7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07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5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6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6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9FABF-2CF2-0F4B-9E4D-CDA5A61F1481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9122C-AB78-E245-85AB-BC9F01640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4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11125"/>
            <a:ext cx="8340014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339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" y="276224"/>
            <a:ext cx="8747125" cy="642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9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07974"/>
            <a:ext cx="8584634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64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870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50" y="333374"/>
            <a:ext cx="8515350" cy="620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48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01700"/>
            <a:ext cx="76073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3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" y="577849"/>
            <a:ext cx="8731250" cy="583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68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3</cp:revision>
  <dcterms:created xsi:type="dcterms:W3CDTF">2013-04-23T09:48:10Z</dcterms:created>
  <dcterms:modified xsi:type="dcterms:W3CDTF">2013-04-23T10:04:18Z</dcterms:modified>
</cp:coreProperties>
</file>